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5" r:id="rId5"/>
    <p:sldId id="306" r:id="rId6"/>
    <p:sldId id="322" r:id="rId7"/>
    <p:sldId id="308" r:id="rId8"/>
    <p:sldId id="309" r:id="rId9"/>
    <p:sldId id="323" r:id="rId10"/>
    <p:sldId id="312" r:id="rId11"/>
    <p:sldId id="310" r:id="rId12"/>
    <p:sldId id="314" r:id="rId13"/>
    <p:sldId id="313" r:id="rId14"/>
    <p:sldId id="315" r:id="rId15"/>
    <p:sldId id="316" r:id="rId16"/>
    <p:sldId id="318" r:id="rId17"/>
    <p:sldId id="319" r:id="rId18"/>
    <p:sldId id="320" r:id="rId19"/>
    <p:sldId id="32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ldAQ6Rh5ZI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Growth Mindset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FC05CB"/>
                </a:solidFill>
              </a:rPr>
              <a:t>Pam Hensley, MA, LSSP</a:t>
            </a: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27964F-B732-49C9-BCF2-695EEA34C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778" y="612630"/>
            <a:ext cx="3778444" cy="56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6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45554-056B-4E65-82E5-347F79988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317634"/>
            <a:ext cx="9440034" cy="1703671"/>
          </a:xfrm>
        </p:spPr>
        <p:txBody>
          <a:bodyPr>
            <a:normAutofit/>
          </a:bodyPr>
          <a:lstStyle/>
          <a:p>
            <a:r>
              <a:rPr lang="en-US" sz="3600" dirty="0"/>
              <a:t>STRATEGIES FOR PRACTICING PERSERVERENCE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DB138-EBDA-4940-8A6D-20A742339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2242686"/>
            <a:ext cx="9440034" cy="3147461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400" dirty="0"/>
              <a:t>Focus on the positive aspects of the situation.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/>
              <a:t>Regulate your emotions.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/>
              <a:t>Monitor your goal progress.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/>
              <a:t>Think of the near finish.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/>
              <a:t>Add a positive activity to make  the task more pleasant.</a:t>
            </a:r>
          </a:p>
        </p:txBody>
      </p:sp>
    </p:spTree>
    <p:extLst>
      <p:ext uri="{BB962C8B-B14F-4D97-AF65-F5344CB8AC3E}">
        <p14:creationId xmlns:p14="http://schemas.microsoft.com/office/powerpoint/2010/main" val="881342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EAB3-1DE5-46C6-B71F-E4BFF300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POSITIVE SELF-TALK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5D100-921C-44E4-B7DB-97052154F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781550"/>
          </a:xfrm>
        </p:spPr>
        <p:txBody>
          <a:bodyPr/>
          <a:lstStyle/>
          <a:p>
            <a:pPr marL="36900" indent="0">
              <a:buNone/>
            </a:pPr>
            <a:r>
              <a:rPr lang="en-US" dirty="0"/>
              <a:t>Another way of practicing growth mindset and helping ourselves to </a:t>
            </a:r>
            <a:r>
              <a:rPr lang="en-US" dirty="0" err="1"/>
              <a:t>preservere</a:t>
            </a:r>
            <a:r>
              <a:rPr lang="en-US" dirty="0"/>
              <a:t> is to use positive self talk.</a:t>
            </a:r>
          </a:p>
          <a:p>
            <a:pPr marL="36900" indent="0" algn="ctr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720D0-F762-45F8-AA1B-DABEE1D95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907" y="3022934"/>
            <a:ext cx="5550185" cy="37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86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CE74-19A7-47F8-98EC-E430A9CD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Positive Self-Talk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286EB-A957-456D-B855-071D25064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6013" y="1703672"/>
            <a:ext cx="4764764" cy="843975"/>
          </a:xfrm>
        </p:spPr>
        <p:txBody>
          <a:bodyPr/>
          <a:lstStyle/>
          <a:p>
            <a:r>
              <a:rPr lang="en-US" sz="6000" dirty="0"/>
              <a:t>Negative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81440-586B-42D0-A100-2EF245DF3E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36900" indent="0">
              <a:buNone/>
            </a:pPr>
            <a:r>
              <a:rPr lang="en-US" sz="7200" dirty="0"/>
              <a:t>I can’t do anything right. Why even try?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7D7B90-AE10-4177-A67F-7BA770382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3166" y="1703672"/>
            <a:ext cx="4779582" cy="843975"/>
          </a:xfrm>
        </p:spPr>
        <p:txBody>
          <a:bodyPr/>
          <a:lstStyle/>
          <a:p>
            <a:r>
              <a:rPr lang="en-US" sz="6000" dirty="0"/>
              <a:t>Positive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B5870F-497A-4A7A-8942-45176C3279A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36900" indent="0">
              <a:buNone/>
            </a:pPr>
            <a:r>
              <a:rPr lang="en-US" sz="6000" dirty="0"/>
              <a:t>I’m good at </a:t>
            </a:r>
            <a:r>
              <a:rPr lang="en-US" sz="6000" dirty="0" err="1"/>
              <a:t>alot</a:t>
            </a:r>
            <a:r>
              <a:rPr lang="en-US" sz="6000" dirty="0"/>
              <a:t> of things. With practice I can get better at this too!</a:t>
            </a:r>
          </a:p>
        </p:txBody>
      </p:sp>
    </p:spTree>
    <p:extLst>
      <p:ext uri="{BB962C8B-B14F-4D97-AF65-F5344CB8AC3E}">
        <p14:creationId xmlns:p14="http://schemas.microsoft.com/office/powerpoint/2010/main" val="2668838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23980-5EB8-464A-861F-6385558F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Positive Self-Talk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BAB28-6116-4208-B283-57780BD8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6013" y="1703672"/>
            <a:ext cx="4764764" cy="843975"/>
          </a:xfrm>
        </p:spPr>
        <p:txBody>
          <a:bodyPr/>
          <a:lstStyle/>
          <a:p>
            <a:r>
              <a:rPr lang="en-US" sz="6000" dirty="0"/>
              <a:t>Negative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90D637-B78F-4914-9F14-6B02CA4EC5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36900" indent="0">
              <a:buNone/>
            </a:pPr>
            <a:r>
              <a:rPr lang="en-US" sz="6000" dirty="0"/>
              <a:t>I’ll never get finished with this!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46C2A5-F4AC-41C0-B739-1EF61F461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3166" y="1703672"/>
            <a:ext cx="4779582" cy="843975"/>
          </a:xfrm>
        </p:spPr>
        <p:txBody>
          <a:bodyPr/>
          <a:lstStyle/>
          <a:p>
            <a:r>
              <a:rPr lang="en-US" sz="6000" dirty="0"/>
              <a:t>Positive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ED0B0-E047-4DD8-B53E-5A60AC23E4B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36900" indent="0">
              <a:buNone/>
            </a:pPr>
            <a:r>
              <a:rPr lang="en-US" sz="6000" dirty="0"/>
              <a:t>This will take extra time, but I know I can get it done.</a:t>
            </a:r>
          </a:p>
        </p:txBody>
      </p:sp>
    </p:spTree>
    <p:extLst>
      <p:ext uri="{BB962C8B-B14F-4D97-AF65-F5344CB8AC3E}">
        <p14:creationId xmlns:p14="http://schemas.microsoft.com/office/powerpoint/2010/main" val="1921116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Stuart Smalley - Daily Affirmations">
            <a:hlinkClick r:id="" action="ppaction://media"/>
            <a:extLst>
              <a:ext uri="{FF2B5EF4-FFF2-40B4-BE49-F238E27FC236}">
                <a16:creationId xmlns:a16="http://schemas.microsoft.com/office/drawing/2014/main" id="{8C9B6017-48C9-4F7F-ABC1-E624119575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9133" y="105878"/>
            <a:ext cx="11675444" cy="651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22A299-96E1-46CD-8B57-E28843BB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592" y="288758"/>
            <a:ext cx="5929161" cy="62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CE473-B71D-481D-851F-69151714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Growth Mindset?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98DF2-B477-4E58-B687-2E3A955B2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US" sz="2800" dirty="0"/>
              <a:t>The understanding that your intelligence and abilities ARE NOT set in stone. We can get better at things through effort and hard work.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sz="3600" dirty="0"/>
              <a:t>OUR MISTAKES AND CHALLENGES DO NOT MEAN WE HAVE FAILED, BUT RATHER THEY ARE A CHANCE TO LEARN!</a:t>
            </a:r>
          </a:p>
        </p:txBody>
      </p:sp>
    </p:spTree>
    <p:extLst>
      <p:ext uri="{BB962C8B-B14F-4D97-AF65-F5344CB8AC3E}">
        <p14:creationId xmlns:p14="http://schemas.microsoft.com/office/powerpoint/2010/main" val="352769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2EC490-29AA-4ED9-B886-CB2F88102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310" y="1311166"/>
            <a:ext cx="8363380" cy="42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1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5C67BE-CA72-4D3F-96F5-DD49546C8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47" y="317634"/>
            <a:ext cx="10308656" cy="61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9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BADB61-EE02-47C7-BD28-EB75DCD44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38" y="606392"/>
            <a:ext cx="11011301" cy="571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5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AB106-7C0C-4C01-83DC-A5BF8CB3F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71638"/>
            <a:ext cx="9440034" cy="1626669"/>
          </a:xfrm>
        </p:spPr>
        <p:txBody>
          <a:bodyPr/>
          <a:lstStyle/>
          <a:p>
            <a:r>
              <a:rPr lang="en-US" dirty="0"/>
              <a:t>Benefits of Adopting a Growth Mindset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6F915-4C24-4178-BD8D-DE9CA2BF6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2184935"/>
            <a:ext cx="9440034" cy="4302492"/>
          </a:xfrm>
        </p:spPr>
        <p:txBody>
          <a:bodyPr>
            <a:normAutofit fontScale="4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chemeClr val="tx2"/>
                </a:solidFill>
                <a:effectLst/>
              </a:rPr>
              <a:t>Embrace lifelong learning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chemeClr val="tx2"/>
                </a:solidFill>
                <a:effectLst/>
              </a:rPr>
              <a:t>Believe intelligence can be improved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chemeClr val="tx2"/>
                </a:solidFill>
                <a:effectLst/>
              </a:rPr>
              <a:t>Put in more effort to learn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chemeClr val="tx2"/>
                </a:solidFill>
                <a:effectLst/>
              </a:rPr>
              <a:t>Believe effort leads to mastery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chemeClr val="tx2"/>
                </a:solidFill>
                <a:effectLst/>
              </a:rPr>
              <a:t>Believe failures are just temporary setbacks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chemeClr val="tx2"/>
                </a:solidFill>
                <a:effectLst/>
              </a:rPr>
              <a:t>View feedback as a source of information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chemeClr val="tx2"/>
                </a:solidFill>
                <a:effectLst/>
              </a:rPr>
              <a:t>Willingly embraces challenges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chemeClr val="tx2"/>
                </a:solidFill>
                <a:effectLst/>
              </a:rPr>
              <a:t>View others’ success as a source of inspiration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chemeClr val="tx2"/>
                </a:solidFill>
                <a:effectLst/>
              </a:rPr>
              <a:t>View feedback as an opportunity to learn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chemeClr val="tx2"/>
                </a:solidFill>
                <a:effectLst/>
              </a:rPr>
              <a:t>Reduced burnout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chemeClr val="tx2"/>
                </a:solidFill>
                <a:effectLst/>
              </a:rPr>
              <a:t>Fewer psychological problems, such as depression and anxiety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chemeClr val="tx2"/>
                </a:solidFill>
                <a:effectLst/>
              </a:rPr>
              <a:t>Fewer behavioral problems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800" b="1" i="0" dirty="0">
              <a:solidFill>
                <a:schemeClr val="tx2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2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6E21E2-A6CA-4AC1-BDD9-6D14F754C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298" y="105879"/>
            <a:ext cx="7738713" cy="665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7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72D39-C71D-4629-8471-E33A387A5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23513"/>
            <a:ext cx="9440034" cy="2213810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FAMOUS FAILURES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18710-0D4F-495C-8320-F38D7CF5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2810577"/>
            <a:ext cx="9440034" cy="2791713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1800" dirty="0"/>
              <a:t>Who was a poor, single mother who suffered from depression, and whose book was rejected 12 times by publishers?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800" dirty="0"/>
              <a:t>Which famous artist only sold one painting in his/her lifetime, but painted over 900?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800" dirty="0"/>
              <a:t>Which famous author’s book was rejected between 20-30 times?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800" dirty="0"/>
              <a:t>Which famous basketball player was cut from his high school basketball team?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800" dirty="0"/>
              <a:t>Who was part of a girls’ singing group that lost a major singing competition early in her career?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800" dirty="0"/>
              <a:t>Who was asked to leave his own company before returning and turning it into a household name?</a:t>
            </a:r>
          </a:p>
        </p:txBody>
      </p:sp>
    </p:spTree>
    <p:extLst>
      <p:ext uri="{BB962C8B-B14F-4D97-AF65-F5344CB8AC3E}">
        <p14:creationId xmlns:p14="http://schemas.microsoft.com/office/powerpoint/2010/main" val="3551281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4866D-9E4F-4415-B2BD-272F20E7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>
                <a:latin typeface="Ink Free" panose="03080402000500000000" pitchFamily="66" charset="0"/>
              </a:rPr>
              <a:t>PERSERVERENCE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A198E-D238-4FF0-B103-478C7013A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084" y="2282391"/>
            <a:ext cx="3549832" cy="362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30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{B93C9F4B-1B59-4388-9455-64032F5EFCD7}tf00934815_win32</Template>
  <TotalTime>117</TotalTime>
  <Words>349</Words>
  <Application>Microsoft Office PowerPoint</Application>
  <PresentationFormat>Widescreen</PresentationFormat>
  <Paragraphs>45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Goudy Old Style</vt:lpstr>
      <vt:lpstr>Ink Free</vt:lpstr>
      <vt:lpstr>Wingdings 2</vt:lpstr>
      <vt:lpstr>SlateVTI</vt:lpstr>
      <vt:lpstr>Growth Mindset</vt:lpstr>
      <vt:lpstr>What is Growth Mindset?</vt:lpstr>
      <vt:lpstr>PowerPoint Presentation</vt:lpstr>
      <vt:lpstr>PowerPoint Presentation</vt:lpstr>
      <vt:lpstr>PowerPoint Presentation</vt:lpstr>
      <vt:lpstr>Benefits of Adopting a Growth Mindset</vt:lpstr>
      <vt:lpstr>PowerPoint Presentation</vt:lpstr>
      <vt:lpstr>FAMOUS FAILURES</vt:lpstr>
      <vt:lpstr>PERSERVERENCE</vt:lpstr>
      <vt:lpstr>PowerPoint Presentation</vt:lpstr>
      <vt:lpstr>STRATEGIES FOR PRACTICING PERSERVERENCE</vt:lpstr>
      <vt:lpstr>POSITIVE SELF-TALK</vt:lpstr>
      <vt:lpstr>Positive Self-Talk</vt:lpstr>
      <vt:lpstr>Positive Self-Talk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Mindset</dc:title>
  <dc:creator>Pam Hensley</dc:creator>
  <cp:lastModifiedBy>Pam Hensley</cp:lastModifiedBy>
  <cp:revision>4</cp:revision>
  <dcterms:created xsi:type="dcterms:W3CDTF">2022-03-05T17:53:38Z</dcterms:created>
  <dcterms:modified xsi:type="dcterms:W3CDTF">2022-03-05T19:56:57Z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